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82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7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94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4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0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67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8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6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07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31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550F-B738-4F93-9F68-6263A09F6FA6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575D2-D6C1-4CAD-8017-D18BECBE2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4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Европейский Север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400" dirty="0" smtClean="0"/>
              <a:t>население, природные ресурсы и хозяйство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География - 9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7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-1"/>
            <a:ext cx="5076056" cy="33840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5254796" cy="35010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7" b="16435"/>
          <a:stretch/>
        </p:blipFill>
        <p:spPr>
          <a:xfrm>
            <a:off x="5254797" y="3356992"/>
            <a:ext cx="3889204" cy="35010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3" r="7643"/>
          <a:stretch/>
        </p:blipFill>
        <p:spPr>
          <a:xfrm>
            <a:off x="0" y="0"/>
            <a:ext cx="4274049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96443"/>
            <a:ext cx="4427984" cy="366155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35755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25" y="-1"/>
            <a:ext cx="4829841" cy="35755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25" y="3575596"/>
            <a:ext cx="4829841" cy="328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8"/>
          <a:stretch/>
        </p:blipFill>
        <p:spPr>
          <a:xfrm>
            <a:off x="-267" y="6437"/>
            <a:ext cx="4572267" cy="363619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7"/>
          <a:stretch/>
        </p:blipFill>
        <p:spPr>
          <a:xfrm>
            <a:off x="4572000" y="3642724"/>
            <a:ext cx="4594682" cy="32431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635"/>
            <a:ext cx="4572000" cy="32432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0" r="13425"/>
          <a:stretch/>
        </p:blipFill>
        <p:spPr>
          <a:xfrm>
            <a:off x="4572000" y="0"/>
            <a:ext cx="4570063" cy="362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7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Основные показатели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989822"/>
              </p:ext>
            </p:extLst>
          </p:nvPr>
        </p:nvGraphicFramePr>
        <p:xfrm>
          <a:off x="179512" y="1340768"/>
          <a:ext cx="8712968" cy="5468112"/>
        </p:xfrm>
        <a:graphic>
          <a:graphicData uri="http://schemas.openxmlformats.org/drawingml/2006/table">
            <a:tbl>
              <a:tblPr firstRow="1" firstCol="1" bandRow="1"/>
              <a:tblGrid>
                <a:gridCol w="3672408"/>
                <a:gridCol w="5040560"/>
              </a:tblGrid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Площадь региона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1,5 млн км²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Численность населения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млн человек, 4% от населения РФ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Плотность населения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человека на 1 км²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</a:t>
                      </a:r>
                      <a:r>
                        <a:rPr lang="ru-RU" sz="2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городского</a:t>
                      </a:r>
                      <a:r>
                        <a:rPr lang="ru-RU" sz="26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населения </a:t>
                      </a:r>
                      <a:endParaRPr lang="ru-RU" sz="2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Национально-</a:t>
                      </a:r>
                      <a:r>
                        <a:rPr lang="ru-RU" sz="26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территориальные </a:t>
                      </a: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 Карелия, Республика Коми, </a:t>
                      </a:r>
                      <a:r>
                        <a:rPr lang="ru-RU" sz="2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Ненецкий </a:t>
                      </a: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автономный округ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Крупные города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Петрозаводск, Вологда, Череповец, Мурманск, Архангельск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9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Народы Европейского Севера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7"/>
          <a:stretch/>
        </p:blipFill>
        <p:spPr>
          <a:xfrm>
            <a:off x="611560" y="1340768"/>
            <a:ext cx="8136904" cy="5277177"/>
          </a:xfrm>
        </p:spPr>
      </p:pic>
    </p:spTree>
    <p:extLst>
      <p:ext uri="{BB962C8B-B14F-4D97-AF65-F5344CB8AC3E}">
        <p14:creationId xmlns:p14="http://schemas.microsoft.com/office/powerpoint/2010/main" val="115269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Народы Европейского Севера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995256"/>
              </p:ext>
            </p:extLst>
          </p:nvPr>
        </p:nvGraphicFramePr>
        <p:xfrm>
          <a:off x="251520" y="1772816"/>
          <a:ext cx="8568952" cy="33467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45062"/>
                <a:gridCol w="2849942"/>
                <a:gridCol w="4473948"/>
              </a:tblGrid>
              <a:tr h="358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проживания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Традиционные занятия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58182">
                <a:tc>
                  <a:txBody>
                    <a:bodyPr/>
                    <a:lstStyle/>
                    <a:p>
                      <a:pPr indent="952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вепсы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6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 Карелия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Вологодская обл.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3683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Земледелие, охота, рыболовство, торговля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58182">
                <a:tc>
                  <a:txBody>
                    <a:bodyPr/>
                    <a:lstStyle/>
                    <a:p>
                      <a:pPr indent="952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саамы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6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Кольский п-ов.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3683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Охота, рыболовство, оленеводство.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58182">
                <a:tc>
                  <a:txBody>
                    <a:bodyPr/>
                    <a:lstStyle/>
                    <a:p>
                      <a:pPr indent="952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ненцы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6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Ненецкий АО, Р. Коми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3683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Охота, рыболовство.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58182">
                <a:tc>
                  <a:txBody>
                    <a:bodyPr/>
                    <a:lstStyle/>
                    <a:p>
                      <a:pPr indent="952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поморы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6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Побережье Белого моря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3683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Рыболовство, торговое мореплавание, судостроение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Природные ресурсы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1" y="1340768"/>
            <a:ext cx="7924049" cy="513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4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Месторождения полезных ископаемых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42086"/>
            <a:ext cx="8106976" cy="483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39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Отрасли промышленности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322481"/>
              </p:ext>
            </p:extLst>
          </p:nvPr>
        </p:nvGraphicFramePr>
        <p:xfrm>
          <a:off x="251520" y="836712"/>
          <a:ext cx="8589640" cy="59588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2160240"/>
                <a:gridCol w="2232248"/>
                <a:gridCol w="3837112"/>
              </a:tblGrid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Отрасли промышленности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Природные ресурсы/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отрасли/продукция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Основные центры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Лесная (лесозаготовка)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Лес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Вдоль С. Двины, железных дорог Вологда - Архангельск, Котлас - Ухта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Целлюлозно-бумажная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Лес, Водная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Сыктывкар, Коряжма,  Сегежа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Энергетическая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Вода 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Печорская ГРЭС, Кислогубская ПЭС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Черная металлургия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Железная руда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Череповецкий комбинат полного цикла «Северсталь»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Цветная металлургия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Бокситы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Кандалакша, Надвоицы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Медно-никелевые руды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Мончегорск, Никель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Химическая промышленность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Апатиты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Хибинское месторождение (Кировск, Апатиты)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Пищевая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Рыбная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маслодельная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Мурманск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Вологда 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Топливная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Уголь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Печерский бассейн, Воркута, Инта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Нефть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Усинское, </a:t>
                      </a:r>
                      <a:r>
                        <a:rPr lang="ru-RU" sz="17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Ухтинское</a:t>
                      </a: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месторождения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Газ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Вуктыльское</a:t>
                      </a: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7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Войвожское</a:t>
                      </a: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месторождения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Машиностроение 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Тракторы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Морские и речные суда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Петрозаводск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Мурманск, Архангельск </a:t>
                      </a:r>
                    </a:p>
                  </a:txBody>
                  <a:tcPr marL="66731" marR="6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7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Определить субъект РФ по описанию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Эта республика РФ не выходит к сухопутной границе страны, большую часть её территории занимает равнина, пересеченная моренными холмами. Реки, протекающие по территории республики, относятся к бассейну СЛО. Основное богатство – лесные  и топливные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22759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Определить субъект РФ по описанию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Эта республика имеет выход к двум крупнейшим озерам европейской территории России, по суше граничит с одной из зарубежных стран. Большую часть территории занимают хвойные леса. Преобладает умеренный климатический пояс, умеренно континентальный климат, циклональный тип погоды. Основное богатство республики – лесные и водные ресурсы, есть крупное месторождение железной руды</a:t>
            </a:r>
          </a:p>
        </p:txBody>
      </p:sp>
    </p:spTree>
    <p:extLst>
      <p:ext uri="{BB962C8B-B14F-4D97-AF65-F5344CB8AC3E}">
        <p14:creationId xmlns:p14="http://schemas.microsoft.com/office/powerpoint/2010/main" val="50796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Определить субъект РФ по описанию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Эта область выходит к одному из морей СЛО. Преобладают тундрово-глеевые и подзолистые почвы. Отличительной особенностью области являются следующие параметры: значительные лесные и водные ресурсы, наличие космодрома, крупное месторождение технических алмазов</a:t>
            </a:r>
          </a:p>
        </p:txBody>
      </p:sp>
    </p:spTree>
    <p:extLst>
      <p:ext uri="{BB962C8B-B14F-4D97-AF65-F5344CB8AC3E}">
        <p14:creationId xmlns:p14="http://schemas.microsoft.com/office/powerpoint/2010/main" val="1358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Определить субъект РФ по описанию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Эта область имеет один из самых высоких уровней урбанизации. В настоящее время здесь наблюдается дефицит трудовых ресурсов из-за большой миграции населения в центральные районы страны. Областной центр – морской порт, имеющий важное стратегическое значение. Главное богатство – крупнейшее в Европе месторождение медно-никелевых руд</a:t>
            </a:r>
          </a:p>
        </p:txBody>
      </p:sp>
    </p:spTree>
    <p:extLst>
      <p:ext uri="{BB962C8B-B14F-4D97-AF65-F5344CB8AC3E}">
        <p14:creationId xmlns:p14="http://schemas.microsoft.com/office/powerpoint/2010/main" val="259767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Найдите ошибки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040560"/>
          </a:xfrm>
        </p:spPr>
        <p:txBody>
          <a:bodyPr>
            <a:normAutofit fontScale="85000" lnSpcReduction="20000"/>
          </a:bodyPr>
          <a:lstStyle/>
          <a:p>
            <a:pPr marL="0" indent="444500">
              <a:buNone/>
            </a:pPr>
            <a:r>
              <a:rPr lang="ru-RU" i="1" dirty="0"/>
              <a:t>Район занимает северо-восточную часть Русской равнины. На севере омывается водами Балтийского, Баренцева и Белого морей. Это значительно улучшает ЭГП района. </a:t>
            </a:r>
            <a:endParaRPr lang="ru-RU" i="1" dirty="0" smtClean="0"/>
          </a:p>
          <a:p>
            <a:pPr marL="0" indent="444500">
              <a:buNone/>
            </a:pPr>
            <a:r>
              <a:rPr lang="ru-RU" i="1" dirty="0" smtClean="0"/>
              <a:t>Крупные </a:t>
            </a:r>
            <a:r>
              <a:rPr lang="ru-RU" i="1" dirty="0"/>
              <a:t>порты Мурманск и Калининград обеспечивают внешнеторговые связи России. Европейский север граничит с экономическими развитыми странами (Норвегией и Швецией) и районами России (Уралом и Европейским Северо-Западом). </a:t>
            </a:r>
            <a:endParaRPr lang="ru-RU" i="1" dirty="0" smtClean="0"/>
          </a:p>
          <a:p>
            <a:pPr marL="0" indent="444500">
              <a:buNone/>
            </a:pPr>
            <a:r>
              <a:rPr lang="ru-RU" i="1" dirty="0" smtClean="0"/>
              <a:t>Небольшую </a:t>
            </a:r>
            <a:r>
              <a:rPr lang="ru-RU" i="1" dirty="0"/>
              <a:t>часть севернее Полярного круга относят к Зоне Севера. Суровые природные условия удорожают всю хозяйственную деятельность в районе.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607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514</Words>
  <Application>Microsoft Office PowerPoint</Application>
  <PresentationFormat>Экран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Европейский Север население, природные ресурсы и хозяйство</vt:lpstr>
      <vt:lpstr>Презентация PowerPoint</vt:lpstr>
      <vt:lpstr>Презентация PowerPoint</vt:lpstr>
      <vt:lpstr>Презентация PowerPoint</vt:lpstr>
      <vt:lpstr>Основные показатели</vt:lpstr>
      <vt:lpstr>Народы Европейского Севера</vt:lpstr>
      <vt:lpstr>Народы Европейского Севера</vt:lpstr>
      <vt:lpstr>Природные ресурсы</vt:lpstr>
      <vt:lpstr>Месторождения полезных ископаемых</vt:lpstr>
      <vt:lpstr>Отрасли промышленности</vt:lpstr>
      <vt:lpstr>Определить субъект РФ по описанию</vt:lpstr>
      <vt:lpstr>Определить субъект РФ по описанию</vt:lpstr>
      <vt:lpstr>Определить субъект РФ по описанию</vt:lpstr>
      <vt:lpstr>Определить субъект РФ по описанию</vt:lpstr>
      <vt:lpstr>Найдите ошибки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Европейский Север население, природные ресурсы и хозяйство</dc:title>
  <dc:creator>Татьяна</dc:creator>
  <cp:lastModifiedBy>RePack by SPecialiST</cp:lastModifiedBy>
  <cp:revision>9</cp:revision>
  <dcterms:created xsi:type="dcterms:W3CDTF">2017-01-28T10:21:05Z</dcterms:created>
  <dcterms:modified xsi:type="dcterms:W3CDTF">2017-01-30T09:55:36Z</dcterms:modified>
</cp:coreProperties>
</file>